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ACB27E-7534-4B41-9822-0ED1B7137C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D92279-0321-491B-8C1A-C7B1683EBC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PD Shared\2015 Photos\Ski Race 2015\IMG_51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91000"/>
            <a:ext cx="3459204" cy="230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-211310" y="22194"/>
            <a:ext cx="6477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B80000"/>
                </a:solidFill>
              </a:rPr>
              <a:t>44th Annual Colorado Peace</a:t>
            </a:r>
            <a:br>
              <a:rPr lang="en-US" sz="2800" b="1" dirty="0" smtClean="0">
                <a:solidFill>
                  <a:srgbClr val="B80000"/>
                </a:solidFill>
              </a:rPr>
            </a:br>
            <a:r>
              <a:rPr lang="en-US" sz="2800" b="1" dirty="0" smtClean="0">
                <a:solidFill>
                  <a:srgbClr val="B80000"/>
                </a:solidFill>
              </a:rPr>
              <a:t>Officers Ski &amp; Snowboard Race</a:t>
            </a:r>
            <a:r>
              <a:rPr lang="en-US" sz="2800" dirty="0" smtClean="0">
                <a:solidFill>
                  <a:srgbClr val="B80000"/>
                </a:solidFill>
              </a:rPr>
              <a:t/>
            </a:r>
            <a:br>
              <a:rPr lang="en-US" sz="2800" dirty="0" smtClean="0">
                <a:solidFill>
                  <a:srgbClr val="B80000"/>
                </a:solidFill>
              </a:rPr>
            </a:br>
            <a:r>
              <a:rPr lang="en-US" sz="2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Vail, Colorado March 10, 2017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 Placeholder 7"/>
          <p:cNvSpPr txBox="1">
            <a:spLocks/>
          </p:cNvSpPr>
          <p:nvPr/>
        </p:nvSpPr>
        <p:spPr>
          <a:xfrm>
            <a:off x="5257801" y="1447800"/>
            <a:ext cx="36576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b="1" u="sng" dirty="0" smtClean="0">
                <a:solidFill>
                  <a:srgbClr val="B80000"/>
                </a:solidFill>
                <a:latin typeface="Calibri" pitchFamily="34" charset="0"/>
                <a:cs typeface="Calibri" pitchFamily="34" charset="0"/>
              </a:rPr>
              <a:t>Entry fee: 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$75.00 by February 24th  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$90.00 on/after February 25th, 2017.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Make checks payable to “Town of Vail” and place “Vail Police Ski Race” in the memo line.  Checks or cash only please.</a:t>
            </a:r>
          </a:p>
          <a:p>
            <a:pPr marL="0" indent="0">
              <a:buNone/>
            </a:pPr>
            <a:r>
              <a:rPr lang="en-US" sz="1300" b="1" u="sng" dirty="0" smtClean="0">
                <a:solidFill>
                  <a:srgbClr val="B80000"/>
                </a:solidFill>
                <a:latin typeface="Calibri" pitchFamily="34" charset="0"/>
                <a:cs typeface="Calibri" pitchFamily="34" charset="0"/>
              </a:rPr>
              <a:t>Entry Fee includes: 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Vail Mountain lift ticket  good for race day skiing or snowboarding.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Continental breakfast, two professionally timed runs at Golden Peak,  awards after party and free parking.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893" y="152400"/>
            <a:ext cx="2242827" cy="1295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81400" y="5852273"/>
            <a:ext cx="4419600" cy="61555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» To register, visit </a:t>
            </a:r>
            <a:r>
              <a:rPr lang="en-US" sz="1700" dirty="0" err="1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www.vailgov.com</a:t>
            </a:r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/police</a:t>
            </a:r>
          </a:p>
          <a:p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and download the 2014 Ski Race Form</a:t>
            </a:r>
            <a:endParaRPr lang="en-US" sz="1700" dirty="0">
              <a:solidFill>
                <a:srgbClr val="00206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189364"/>
            <a:ext cx="5888210" cy="61554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For </a:t>
            </a:r>
            <a:r>
              <a:rPr lang="en-US" sz="1700" dirty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questions, please </a:t>
            </a:r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contact: </a:t>
            </a:r>
          </a:p>
          <a:p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Vail </a:t>
            </a:r>
            <a:r>
              <a:rPr lang="en-US" sz="1700" dirty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Police Officer </a:t>
            </a:r>
            <a:r>
              <a:rPr lang="en-US" sz="1700" dirty="0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Greg Schwartz at </a:t>
            </a:r>
            <a:r>
              <a:rPr lang="en-US" sz="1700" dirty="0" err="1" smtClean="0">
                <a:solidFill>
                  <a:srgbClr val="002060"/>
                </a:solidFill>
                <a:latin typeface="MS UI Gothic" pitchFamily="34" charset="-128"/>
                <a:ea typeface="MS UI Gothic" pitchFamily="34" charset="-128"/>
              </a:rPr>
              <a:t>gschwartz@vailgov.com</a:t>
            </a:r>
            <a:endParaRPr lang="en-US" sz="1700" dirty="0">
              <a:solidFill>
                <a:srgbClr val="00206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61" y="1547507"/>
            <a:ext cx="4440895" cy="264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Placeholder 7"/>
          <p:cNvSpPr txBox="1">
            <a:spLocks/>
          </p:cNvSpPr>
          <p:nvPr/>
        </p:nvSpPr>
        <p:spPr>
          <a:xfrm>
            <a:off x="494461" y="4267200"/>
            <a:ext cx="3657600" cy="178815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b="1" u="sng" dirty="0" smtClean="0">
                <a:solidFill>
                  <a:srgbClr val="B80000"/>
                </a:solidFill>
                <a:latin typeface="Calibri" pitchFamily="34" charset="0"/>
                <a:cs typeface="Calibri" pitchFamily="34" charset="0"/>
              </a:rPr>
              <a:t>Divisions: 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Men and women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Individual or teams divided into beginners, intermediate and advanced levels.</a:t>
            </a:r>
          </a:p>
          <a:p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Race is open to all sworn and non-sworn Police Department personnel including retired Law Enforcement.</a:t>
            </a:r>
            <a:endParaRPr lang="en-US" sz="13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331</TotalTime>
  <Words>141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Book Antiqua</vt:lpstr>
      <vt:lpstr>Calibri</vt:lpstr>
      <vt:lpstr>Lucida Sans</vt:lpstr>
      <vt:lpstr>MS UI Gothic</vt:lpstr>
      <vt:lpstr>Wingdings</vt:lpstr>
      <vt:lpstr>Wingdings 2</vt:lpstr>
      <vt:lpstr>Wingdings 3</vt:lpstr>
      <vt:lpstr>Apex</vt:lpstr>
      <vt:lpstr>PowerPoint Presentation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Westering</dc:creator>
  <cp:lastModifiedBy>Emma Bartels</cp:lastModifiedBy>
  <cp:revision>13</cp:revision>
  <cp:lastPrinted>2015-09-07T15:38:06Z</cp:lastPrinted>
  <dcterms:created xsi:type="dcterms:W3CDTF">2015-08-26T18:33:17Z</dcterms:created>
  <dcterms:modified xsi:type="dcterms:W3CDTF">2017-02-02T17:56:52Z</dcterms:modified>
</cp:coreProperties>
</file>